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20341fe1dc.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102019254d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0205ff2b1a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020366cf8d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0202c458a7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02098624a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102045cf8fde.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203dee5ba0.png"/><Relationship Id="rId3" Type="http://schemas.openxmlformats.org/officeDocument/2006/relationships/image" Target="../media/file10206bc185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206e0bf419.png"/><Relationship Id="rId3" Type="http://schemas.openxmlformats.org/officeDocument/2006/relationships/image" Target="../media/file102052c6cdc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2079ee22b4.png"/><Relationship Id="rId3" Type="http://schemas.openxmlformats.org/officeDocument/2006/relationships/image" Target="../media/file102012895f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20f8d4a12.png"/><Relationship Id="rId3" Type="http://schemas.openxmlformats.org/officeDocument/2006/relationships/image" Target="../media/file10204f9ebb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2033e27f95.png"/><Relationship Id="rId3" Type="http://schemas.openxmlformats.org/officeDocument/2006/relationships/image" Target="../media/file10205b2629cf.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20268303c9.png"/><Relationship Id="rId3" Type="http://schemas.openxmlformats.org/officeDocument/2006/relationships/image" Target="../media/file1020636d94df.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202f48ef78.png"/><Relationship Id="rId3" Type="http://schemas.openxmlformats.org/officeDocument/2006/relationships/image" Target="../media/file10205d61c78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0203e72e19d.png"/><Relationship Id="rId3" Type="http://schemas.openxmlformats.org/officeDocument/2006/relationships/image" Target="../media/file1020683a2a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20443d52aa.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2015fe39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20658b36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20169b33ec.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20276dd68c.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201c20958d.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0201f3a6a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18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18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18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7,961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921.4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1,229,140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2,183.7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110,974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1,208.8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18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18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13 November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154,368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17,198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18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18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790.0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719.7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881.7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1,173.4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943.0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1,033.6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7,961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921.4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110,974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1,208.8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1,229,140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2,183.7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18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18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13 November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311th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154,368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17,198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18 November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93 triages made. This is an decrease of 24 triages compared to the previous day (117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17 November there were 703 triages to NHS Pathways for COVID-19, this is an average of 100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18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18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18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November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18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18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18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18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18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2020-11-18T23:16:23Z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